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1312" y="3024187"/>
            <a:ext cx="642937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085975"/>
            <a:ext cx="10734675" cy="2686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54742" y="4005064"/>
            <a:ext cx="72008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110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836712"/>
            <a:ext cx="10715625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3861048"/>
            <a:ext cx="5143500" cy="2790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272463" y="1844824"/>
            <a:ext cx="1642617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59956" y="2728812"/>
            <a:ext cx="5168092" cy="669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52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764704"/>
            <a:ext cx="10734675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2072" y="4388289"/>
            <a:ext cx="3567856" cy="21915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832304" y="3645024"/>
            <a:ext cx="936104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72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84784"/>
            <a:ext cx="107823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349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2038350"/>
            <a:ext cx="9839325" cy="2781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3140968"/>
            <a:ext cx="72008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6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556792"/>
            <a:ext cx="1061085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2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533525" y="1700808"/>
            <a:ext cx="9124950" cy="4240138"/>
            <a:chOff x="1533525" y="1412776"/>
            <a:chExt cx="9124950" cy="42401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33525" y="1412776"/>
              <a:ext cx="9124950" cy="609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24025" y="2204864"/>
              <a:ext cx="8743950" cy="34480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670613" y="2388727"/>
            <a:ext cx="8987862" cy="10402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70613" y="3881862"/>
            <a:ext cx="8987862" cy="10402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533524" y="5197039"/>
            <a:ext cx="9315003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609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2095500"/>
            <a:ext cx="1061085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1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37" y="1700808"/>
            <a:ext cx="9915525" cy="4162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49076" y="4437112"/>
            <a:ext cx="3794796" cy="1426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09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87488" y="836712"/>
            <a:ext cx="9048750" cy="5667375"/>
            <a:chOff x="1571625" y="836712"/>
            <a:chExt cx="9048750" cy="56673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71625" y="836712"/>
              <a:ext cx="9048750" cy="4248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87964" y="5084862"/>
              <a:ext cx="6553200" cy="14192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503826" y="1628800"/>
            <a:ext cx="8696629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03826" y="2642525"/>
            <a:ext cx="9488718" cy="22986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87488" y="5084862"/>
            <a:ext cx="8424936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487488" y="6045561"/>
            <a:ext cx="8424936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506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862" y="1124744"/>
            <a:ext cx="10582275" cy="2809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6219" y="3937281"/>
            <a:ext cx="9139560" cy="27320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200456" y="3180815"/>
            <a:ext cx="72008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340768"/>
            <a:ext cx="10677525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3864" y="3081816"/>
            <a:ext cx="8684270" cy="3587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948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628800"/>
            <a:ext cx="97726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063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38250" y="1340768"/>
            <a:ext cx="9715500" cy="5121721"/>
            <a:chOff x="1238250" y="1484784"/>
            <a:chExt cx="9715500" cy="51217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38250" y="1484784"/>
              <a:ext cx="9715500" cy="4229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43472" y="5949280"/>
              <a:ext cx="4391025" cy="6572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228500" y="2276872"/>
            <a:ext cx="702774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28500" y="3121824"/>
            <a:ext cx="882794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28500" y="4047799"/>
            <a:ext cx="882794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28500" y="4892751"/>
            <a:ext cx="882794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228500" y="5830301"/>
            <a:ext cx="882794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100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300162"/>
            <a:ext cx="6477000" cy="4257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2204864"/>
            <a:ext cx="7272808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47528" y="3061391"/>
            <a:ext cx="7272808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47528" y="4033665"/>
            <a:ext cx="7272808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847528" y="4924915"/>
            <a:ext cx="7272808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45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484784"/>
            <a:ext cx="7086600" cy="4343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2420888"/>
            <a:ext cx="8712968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47528" y="3393161"/>
            <a:ext cx="8712968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47528" y="4180240"/>
            <a:ext cx="8712968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847528" y="5164088"/>
            <a:ext cx="8712968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89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1050" y="1268760"/>
            <a:ext cx="1062990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56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1628800"/>
            <a:ext cx="9934575" cy="4276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56246" y="3463049"/>
            <a:ext cx="4435698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56246" y="4458472"/>
            <a:ext cx="4435698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56246" y="5396022"/>
            <a:ext cx="4435698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948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2257425"/>
            <a:ext cx="6838950" cy="2343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77068" y="3124887"/>
            <a:ext cx="7155236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77068" y="3969839"/>
            <a:ext cx="7155236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8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196752"/>
            <a:ext cx="7543800" cy="5076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703512" y="1988840"/>
            <a:ext cx="7272808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03512" y="2949539"/>
            <a:ext cx="7272808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03512" y="3794491"/>
            <a:ext cx="252028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215272" y="3794491"/>
            <a:ext cx="252028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703512" y="4697316"/>
            <a:ext cx="7272808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703512" y="5600141"/>
            <a:ext cx="7272808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084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825" y="980728"/>
            <a:ext cx="8896350" cy="5086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1700808"/>
            <a:ext cx="10081120" cy="25922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4476959"/>
            <a:ext cx="8074646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5414508"/>
            <a:ext cx="8074646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51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2190750"/>
            <a:ext cx="10715625" cy="2476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3180815"/>
            <a:ext cx="72008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58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076450"/>
            <a:ext cx="1086802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06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" y="2152650"/>
            <a:ext cx="9896475" cy="2552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40416" y="3180815"/>
            <a:ext cx="72008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781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738187" y="1340768"/>
            <a:ext cx="10715625" cy="5042892"/>
            <a:chOff x="738187" y="1340768"/>
            <a:chExt cx="10715625" cy="50428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8187" y="1340768"/>
              <a:ext cx="10715625" cy="1695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36160" y="3068960"/>
              <a:ext cx="3590925" cy="33147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57985" y="4254490"/>
              <a:ext cx="1524000" cy="609600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1343472" y="3331029"/>
              <a:ext cx="4400550" cy="1533061"/>
              <a:chOff x="1343472" y="3331029"/>
              <a:chExt cx="4400550" cy="1533061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343472" y="3331029"/>
                <a:ext cx="4400550" cy="628650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096197" y="4254490"/>
                <a:ext cx="1647825" cy="609600"/>
              </a:xfrm>
              <a:prstGeom prst="rect">
                <a:avLst/>
              </a:prstGeom>
            </p:spPr>
          </p:pic>
        </p:grpSp>
      </p:grpSp>
      <p:sp useBgFill="1">
        <p:nvSpPr>
          <p:cNvPr id="9" name="矩形 8"/>
          <p:cNvSpPr/>
          <p:nvPr/>
        </p:nvSpPr>
        <p:spPr>
          <a:xfrm>
            <a:off x="10200456" y="2348880"/>
            <a:ext cx="72008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031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771525" y="1412776"/>
            <a:ext cx="10648950" cy="5225477"/>
            <a:chOff x="771525" y="1412776"/>
            <a:chExt cx="10648950" cy="522547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1525" y="1412776"/>
              <a:ext cx="10648950" cy="2657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08167" y="4077073"/>
              <a:ext cx="3808363" cy="256118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87488" y="4293096"/>
              <a:ext cx="4210050" cy="5715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487488" y="5164192"/>
              <a:ext cx="1428750" cy="4857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255964" y="5135616"/>
              <a:ext cx="1428750" cy="542925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0200456" y="3420319"/>
            <a:ext cx="72008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606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628800"/>
            <a:ext cx="1073467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072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2085975"/>
            <a:ext cx="10020300" cy="2686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40416" y="3124887"/>
            <a:ext cx="72008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64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2025-12-18T01:45:03Z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